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36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F6CA-06B1-4202-B440-09A8D35DE0A7}" type="datetimeFigureOut">
              <a:rPr lang="fr-FR" smtClean="0"/>
              <a:pPr/>
              <a:t>15/09/2017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A7C42-0185-4D82-A47F-1E64314ABB2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age1.png"/>
          <p:cNvPicPr>
            <a:picLocks noChangeAspect="1"/>
          </p:cNvPicPr>
          <p:nvPr/>
        </p:nvPicPr>
        <p:blipFill>
          <a:blip r:embed="rId2" cstate="print">
            <a:grayscl/>
          </a:blip>
          <a:srcRect r="33333"/>
          <a:stretch>
            <a:fillRect/>
          </a:stretch>
        </p:blipFill>
        <p:spPr>
          <a:xfrm>
            <a:off x="0" y="0"/>
            <a:ext cx="6810420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66" y="2214546"/>
            <a:ext cx="6286544" cy="6715140"/>
          </a:xfrm>
        </p:spPr>
        <p:txBody>
          <a:bodyPr>
            <a:normAutofit/>
          </a:bodyPr>
          <a:lstStyle/>
          <a:p>
            <a:pPr algn="ctr"/>
            <a:r>
              <a:rPr lang="fr-BE" sz="4000" b="1" i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Exposition</a:t>
            </a:r>
          </a:p>
          <a:p>
            <a:pPr algn="ctr"/>
            <a:r>
              <a:rPr lang="fr-BE" sz="1800" i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Entrée gratuite</a:t>
            </a:r>
          </a:p>
          <a:p>
            <a:pPr algn="ctr"/>
            <a:endParaRPr lang="fr-BE" sz="4000" b="1" dirty="0" smtClean="0">
              <a:solidFill>
                <a:schemeClr val="accent2"/>
              </a:solidFill>
            </a:endParaRPr>
          </a:p>
          <a:p>
            <a:pPr algn="ctr"/>
            <a:endParaRPr lang="fr-BE" b="1" dirty="0" smtClean="0">
              <a:solidFill>
                <a:schemeClr val="accent2"/>
              </a:solidFill>
            </a:endParaRPr>
          </a:p>
          <a:p>
            <a:pPr algn="ctr"/>
            <a:endParaRPr lang="fr-BE" sz="2100" b="1" dirty="0" smtClean="0"/>
          </a:p>
          <a:p>
            <a:pPr algn="ctr"/>
            <a:r>
              <a:rPr lang="fr-BE" sz="2100" b="1" dirty="0" smtClean="0">
                <a:solidFill>
                  <a:schemeClr val="tx1"/>
                </a:solidFill>
              </a:rPr>
              <a:t>Ouvrez les yeux sur une expérience artistique inédite mêlant différents genres</a:t>
            </a:r>
          </a:p>
          <a:p>
            <a:pPr algn="ctr"/>
            <a:endParaRPr lang="fr-BE" sz="800" b="1" dirty="0" smtClean="0">
              <a:solidFill>
                <a:schemeClr val="tx1"/>
              </a:solidFill>
            </a:endParaRPr>
          </a:p>
          <a:p>
            <a:pPr algn="ctr"/>
            <a:endParaRPr lang="fr-BE" sz="800" b="1" dirty="0" smtClean="0">
              <a:solidFill>
                <a:schemeClr val="tx1"/>
              </a:solidFill>
            </a:endParaRPr>
          </a:p>
          <a:p>
            <a:pPr algn="ctr"/>
            <a:r>
              <a:rPr lang="fr-BE" sz="1600" b="1" dirty="0" smtClean="0">
                <a:solidFill>
                  <a:schemeClr val="tx1"/>
                </a:solidFill>
              </a:rPr>
              <a:t>Organisée par le groupe « Usagers et Proches » (GTUP)</a:t>
            </a:r>
          </a:p>
          <a:p>
            <a:pPr algn="ctr"/>
            <a:r>
              <a:rPr lang="fr-BE" sz="1600" b="1" dirty="0" smtClean="0">
                <a:solidFill>
                  <a:schemeClr val="tx1"/>
                </a:solidFill>
              </a:rPr>
              <a:t> des réseaux de soins en Santé mentale et Assuétudes</a:t>
            </a:r>
          </a:p>
          <a:p>
            <a:pPr algn="ctr"/>
            <a:endParaRPr lang="fr-BE" sz="1400" b="1" dirty="0" smtClean="0">
              <a:solidFill>
                <a:schemeClr val="tx1"/>
              </a:solidFill>
            </a:endParaRPr>
          </a:p>
          <a:p>
            <a:pPr algn="ctr"/>
            <a:r>
              <a:rPr lang="fr-BE" sz="1400" b="1" dirty="0" smtClean="0">
                <a:solidFill>
                  <a:schemeClr val="tx1"/>
                </a:solidFill>
              </a:rPr>
              <a:t>Avec le soutien de:</a:t>
            </a:r>
          </a:p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/>
            <a:endParaRPr lang="fr-BE" sz="1400" b="1" dirty="0" smtClean="0">
              <a:solidFill>
                <a:schemeClr val="tx1"/>
              </a:solidFill>
            </a:endParaRPr>
          </a:p>
          <a:p>
            <a:pPr algn="ctr"/>
            <a:endParaRPr lang="fr-BE" b="1" dirty="0" smtClean="0"/>
          </a:p>
          <a:p>
            <a:pPr algn="ctr"/>
            <a:endParaRPr lang="fr-BE" sz="2000" b="1" dirty="0" smtClean="0">
              <a:solidFill>
                <a:schemeClr val="tx1"/>
              </a:solidFill>
            </a:endParaRPr>
          </a:p>
          <a:p>
            <a:pPr algn="ctr"/>
            <a:endParaRPr lang="fr-BE" sz="2000" b="1" dirty="0" smtClean="0">
              <a:solidFill>
                <a:schemeClr val="tx1"/>
              </a:solidFill>
            </a:endParaRPr>
          </a:p>
          <a:p>
            <a:pPr algn="ctr"/>
            <a:endParaRPr lang="fr-BE" b="1" dirty="0" smtClean="0"/>
          </a:p>
          <a:p>
            <a:pPr algn="ctr"/>
            <a:endParaRPr lang="fr-BE" b="1" dirty="0" smtClean="0">
              <a:solidFill>
                <a:schemeClr val="tx1"/>
              </a:solidFill>
            </a:endParaRPr>
          </a:p>
          <a:p>
            <a:pPr algn="ctr"/>
            <a:endParaRPr lang="fr-BE" sz="2000" b="1" dirty="0" smtClean="0"/>
          </a:p>
          <a:p>
            <a:pPr algn="ctr"/>
            <a:endParaRPr lang="fr-BE" b="1" dirty="0" smtClean="0">
              <a:solidFill>
                <a:schemeClr val="tx1"/>
              </a:solidFill>
            </a:endParaRPr>
          </a:p>
          <a:p>
            <a:pPr algn="ctr"/>
            <a:endParaRPr lang="fr-BE" sz="2000" b="1" dirty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42918" y="0"/>
            <a:ext cx="571504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5100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 Open </a:t>
            </a:r>
            <a:r>
              <a:rPr lang="fr-BE" sz="5100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Your</a:t>
            </a:r>
            <a:r>
              <a:rPr lang="fr-BE" sz="5100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BE" sz="5100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Eyes</a:t>
            </a:r>
            <a:r>
              <a:rPr lang="fr-BE" sz="5100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»</a:t>
            </a:r>
            <a:endParaRPr lang="fr-BE" sz="5100" b="1" cap="smal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7" name="Image 16" descr="CL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64" y="7072330"/>
            <a:ext cx="1082637" cy="734774"/>
          </a:xfrm>
          <a:prstGeom prst="rect">
            <a:avLst/>
          </a:prstGeom>
        </p:spPr>
      </p:pic>
      <p:pic>
        <p:nvPicPr>
          <p:cNvPr id="20" name="Image 19" descr="Provinc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90" y="7215206"/>
            <a:ext cx="1322488" cy="571504"/>
          </a:xfrm>
          <a:prstGeom prst="rect">
            <a:avLst/>
          </a:prstGeom>
        </p:spPr>
      </p:pic>
      <p:pic>
        <p:nvPicPr>
          <p:cNvPr id="21" name="Image 20" descr="PFCSM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57628" y="6858016"/>
            <a:ext cx="1428760" cy="1428760"/>
          </a:xfrm>
          <a:prstGeom prst="rect">
            <a:avLst/>
          </a:prstGeom>
        </p:spPr>
      </p:pic>
      <p:pic>
        <p:nvPicPr>
          <p:cNvPr id="27" name="Image 26" descr="logo AVIQ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3125"/>
          <a:stretch>
            <a:fillRect/>
          </a:stretch>
        </p:blipFill>
        <p:spPr>
          <a:xfrm>
            <a:off x="1857364" y="8072462"/>
            <a:ext cx="2009194" cy="642942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214290" y="3357554"/>
            <a:ext cx="3071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 Espace 23</a:t>
            </a:r>
          </a:p>
          <a:p>
            <a:pPr algn="ctr"/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 Bastogne</a:t>
            </a:r>
          </a:p>
          <a:p>
            <a:pPr algn="ctr"/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Du 3 au 6 octobre 2017</a:t>
            </a:r>
          </a:p>
          <a:p>
            <a:pPr algn="ctr"/>
            <a:r>
              <a:rPr lang="fr-BE" sz="2200" b="1" dirty="0" smtClean="0">
                <a:solidFill>
                  <a:schemeClr val="accent3">
                    <a:lumMod val="75000"/>
                  </a:schemeClr>
                </a:solidFill>
              </a:rPr>
              <a:t>10h-18h (13h vendredi)</a:t>
            </a:r>
            <a:endParaRPr lang="fr-BE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286124" y="3357554"/>
            <a:ext cx="328614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200" b="1" dirty="0" smtClean="0">
                <a:solidFill>
                  <a:srgbClr val="A50021"/>
                </a:solidFill>
              </a:rPr>
              <a:t>Centre Culturel </a:t>
            </a:r>
          </a:p>
          <a:p>
            <a:pPr algn="ctr"/>
            <a:r>
              <a:rPr lang="fr-BE" sz="2200" b="1" dirty="0" smtClean="0">
                <a:solidFill>
                  <a:srgbClr val="A50021"/>
                </a:solidFill>
              </a:rPr>
              <a:t>Marche-en-Famenne</a:t>
            </a:r>
          </a:p>
          <a:p>
            <a:pPr algn="ctr"/>
            <a:r>
              <a:rPr lang="fr-BE" sz="2200" b="1" dirty="0" smtClean="0">
                <a:solidFill>
                  <a:srgbClr val="A50021"/>
                </a:solidFill>
              </a:rPr>
              <a:t>Du 10 au 13 octobre 2017</a:t>
            </a:r>
          </a:p>
          <a:p>
            <a:pPr algn="ctr"/>
            <a:r>
              <a:rPr lang="fr-BE" sz="2200" b="1" dirty="0" smtClean="0">
                <a:solidFill>
                  <a:srgbClr val="A50021"/>
                </a:solidFill>
              </a:rPr>
              <a:t>10h-18h (13h vendredi)</a:t>
            </a:r>
          </a:p>
          <a:p>
            <a:endParaRPr lang="fr-BE" dirty="0"/>
          </a:p>
        </p:txBody>
      </p:sp>
      <p:pic>
        <p:nvPicPr>
          <p:cNvPr id="14" name="Image 13" descr="Proxirélux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57364" y="7143768"/>
            <a:ext cx="687591" cy="785818"/>
          </a:xfrm>
          <a:prstGeom prst="rect">
            <a:avLst/>
          </a:prstGeom>
        </p:spPr>
      </p:pic>
      <p:pic>
        <p:nvPicPr>
          <p:cNvPr id="18" name="Image 17" descr="Matilda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57496" y="7125247"/>
            <a:ext cx="857256" cy="804339"/>
          </a:xfrm>
          <a:prstGeom prst="rect">
            <a:avLst/>
          </a:prstGeom>
        </p:spPr>
      </p:pic>
      <p:pic>
        <p:nvPicPr>
          <p:cNvPr id="19" name="Image 18" descr="aidants proche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1480" y="7858148"/>
            <a:ext cx="952490" cy="952490"/>
          </a:xfrm>
          <a:prstGeom prst="rect">
            <a:avLst/>
          </a:prstGeom>
        </p:spPr>
      </p:pic>
      <p:pic>
        <p:nvPicPr>
          <p:cNvPr id="22" name="Image 21" descr="fleursap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5728" y="7929586"/>
            <a:ext cx="432830" cy="357190"/>
          </a:xfrm>
          <a:prstGeom prst="rect">
            <a:avLst/>
          </a:prstGeom>
        </p:spPr>
      </p:pic>
      <p:pic>
        <p:nvPicPr>
          <p:cNvPr id="23" name="Image 22" descr="similes-logo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43380" y="8072462"/>
            <a:ext cx="1214446" cy="679448"/>
          </a:xfrm>
          <a:prstGeom prst="rect">
            <a:avLst/>
          </a:prstGeom>
        </p:spPr>
      </p:pic>
      <p:pic>
        <p:nvPicPr>
          <p:cNvPr id="25" name="Image 24" descr="psytoyens logo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86454" y="8001024"/>
            <a:ext cx="642942" cy="752244"/>
          </a:xfrm>
          <a:prstGeom prst="rect">
            <a:avLst/>
          </a:prstGeom>
        </p:spPr>
      </p:pic>
      <p:sp>
        <p:nvSpPr>
          <p:cNvPr id="26" name="Rectangle à coins arrondis 25"/>
          <p:cNvSpPr/>
          <p:nvPr/>
        </p:nvSpPr>
        <p:spPr>
          <a:xfrm>
            <a:off x="285728" y="3357554"/>
            <a:ext cx="2928958" cy="1428760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8" name="Rectangle à coins arrondis 27"/>
          <p:cNvSpPr/>
          <p:nvPr/>
        </p:nvSpPr>
        <p:spPr>
          <a:xfrm>
            <a:off x="3357562" y="3357554"/>
            <a:ext cx="3143272" cy="1428760"/>
          </a:xfrm>
          <a:prstGeom prst="roundRect">
            <a:avLst/>
          </a:prstGeom>
          <a:noFill/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50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coluxas01</dc:creator>
  <cp:lastModifiedBy>user</cp:lastModifiedBy>
  <cp:revision>68</cp:revision>
  <cp:lastPrinted>2017-09-15T07:51:39Z</cp:lastPrinted>
  <dcterms:created xsi:type="dcterms:W3CDTF">2017-08-17T10:09:59Z</dcterms:created>
  <dcterms:modified xsi:type="dcterms:W3CDTF">2017-09-15T07:51:54Z</dcterms:modified>
</cp:coreProperties>
</file>