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-78" y="-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8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93273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091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593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53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903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054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125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213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366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3831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C1A67-9548-40FB-B909-738F3A6B2C71}" type="datetimeFigureOut">
              <a:rPr lang="fr-BE" smtClean="0"/>
              <a:t>16-03-17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DF63A-3923-49BF-B6F6-788048F515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2530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/>
          <p:cNvCxnSpPr/>
          <p:nvPr/>
        </p:nvCxnSpPr>
        <p:spPr>
          <a:xfrm>
            <a:off x="490330" y="1696279"/>
            <a:ext cx="109728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égende : flèche vers le bas 6"/>
          <p:cNvSpPr/>
          <p:nvPr/>
        </p:nvSpPr>
        <p:spPr>
          <a:xfrm>
            <a:off x="371060" y="1046921"/>
            <a:ext cx="768626" cy="556591"/>
          </a:xfrm>
          <a:prstGeom prst="downArrowCallou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/>
              <a:t>2007</a:t>
            </a:r>
          </a:p>
        </p:txBody>
      </p:sp>
      <p:sp>
        <p:nvSpPr>
          <p:cNvPr id="8" name="Légende : flèche vers le bas 7"/>
          <p:cNvSpPr/>
          <p:nvPr/>
        </p:nvSpPr>
        <p:spPr>
          <a:xfrm>
            <a:off x="3896141" y="1046921"/>
            <a:ext cx="768626" cy="556591"/>
          </a:xfrm>
          <a:prstGeom prst="downArrowCallou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/>
              <a:t>2010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54157" y="848137"/>
            <a:ext cx="3127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Projets Thérapeutiques et Concertations Transversales</a:t>
            </a:r>
            <a:endParaRPr lang="fr-B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55373" y="2107095"/>
            <a:ext cx="352508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BE" sz="1600" b="1" dirty="0">
                <a:solidFill>
                  <a:srgbClr val="C00000"/>
                </a:solidFill>
              </a:rPr>
              <a:t>Le SPF Santé publique mandate 6 partenaires : </a:t>
            </a:r>
          </a:p>
          <a:p>
            <a:pPr marL="285750" indent="-285750">
              <a:buFontTx/>
              <a:buChar char="-"/>
            </a:pP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Psytoyens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ASBL</a:t>
            </a:r>
          </a:p>
          <a:p>
            <a:pPr marL="285750" indent="-285750">
              <a:buFontTx/>
              <a:buChar char="-"/>
            </a:pP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Similes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Wallonie ASBL</a:t>
            </a:r>
          </a:p>
          <a:p>
            <a:pPr marL="285750" indent="-285750">
              <a:buFontTx/>
              <a:buChar char="-"/>
            </a:pP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UilenSpiegel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VZW</a:t>
            </a:r>
          </a:p>
          <a:p>
            <a:pPr marL="285750" indent="-285750">
              <a:buFontTx/>
              <a:buChar char="-"/>
            </a:pP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Similes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Flanderen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VZW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AIGS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Lucas</a:t>
            </a:r>
          </a:p>
          <a:p>
            <a:pPr marL="285750" indent="-285750">
              <a:buFontTx/>
              <a:buChar char="-"/>
            </a:pPr>
            <a:endParaRPr lang="fr-B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BE" sz="1600" b="1" dirty="0">
                <a:solidFill>
                  <a:srgbClr val="C00000"/>
                </a:solidFill>
              </a:rPr>
              <a:t>Objectifs :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Améliorer la représentation des familles et des usagers à l’organisation des soins de santé mentale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Accroître cette représentation au niveau politique</a:t>
            </a:r>
          </a:p>
        </p:txBody>
      </p:sp>
      <p:sp>
        <p:nvSpPr>
          <p:cNvPr id="11" name="Légende : flèche vers le bas 10"/>
          <p:cNvSpPr/>
          <p:nvPr/>
        </p:nvSpPr>
        <p:spPr>
          <a:xfrm>
            <a:off x="10542106" y="1046921"/>
            <a:ext cx="768626" cy="556591"/>
          </a:xfrm>
          <a:prstGeom prst="downArrowCallou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/>
              <a:t>2017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817706" y="2107095"/>
            <a:ext cx="58110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BE" sz="1600" b="1" dirty="0">
                <a:solidFill>
                  <a:srgbClr val="C00000"/>
                </a:solidFill>
              </a:rPr>
              <a:t>Plus-value </a:t>
            </a:r>
            <a:r>
              <a:rPr lang="fr-BE" sz="1600" b="1">
                <a:solidFill>
                  <a:srgbClr val="C00000"/>
                </a:solidFill>
              </a:rPr>
              <a:t>en chiffres </a:t>
            </a:r>
            <a:r>
              <a:rPr lang="fr-BE" sz="1600" b="1" dirty="0">
                <a:solidFill>
                  <a:srgbClr val="C00000"/>
                </a:solidFill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carnet de recommandations annuel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 projets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37 représentants des usagers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46 représentants des proches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conseils d’usagers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 conseils de proches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conseils usagers/proches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 pairs-aidants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 aidants-proches</a:t>
            </a:r>
          </a:p>
          <a:p>
            <a:pPr marL="285750" indent="-285750">
              <a:buFontTx/>
              <a:buChar char="-"/>
            </a:pPr>
            <a:endParaRPr lang="fr-B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BE" sz="1600" b="1" dirty="0">
                <a:solidFill>
                  <a:srgbClr val="C00000"/>
                </a:solidFill>
              </a:rPr>
              <a:t>Plus-value en mots : 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 niveau de l’organisation des soins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 niveau des réseaux/du territoire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 niveau des pratiques institutionnelles</a:t>
            </a:r>
          </a:p>
          <a:p>
            <a:pPr marL="285750" indent="-285750">
              <a:buFontTx/>
              <a:buChar char="-"/>
            </a:pP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 niveau des usagers et des proches</a:t>
            </a:r>
          </a:p>
          <a:p>
            <a:pPr marL="285750" indent="-285750">
              <a:buFontTx/>
              <a:buChar char="-"/>
            </a:pPr>
            <a:endParaRPr lang="fr-B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r-BE" sz="1600" b="1" dirty="0">
              <a:solidFill>
                <a:srgbClr val="C0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664767" y="848137"/>
            <a:ext cx="58773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Réforme des soins de santé mental</a:t>
            </a:r>
          </a:p>
          <a:p>
            <a:pPr algn="ctr"/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Vers de meilleurs soins en santé mentale par la réalisation de circuits et de réseaux de soins</a:t>
            </a:r>
          </a:p>
        </p:txBody>
      </p:sp>
      <p:cxnSp>
        <p:nvCxnSpPr>
          <p:cNvPr id="16" name="Connecteur droit 15"/>
          <p:cNvCxnSpPr>
            <a:cxnSpLocks/>
          </p:cNvCxnSpPr>
          <p:nvPr/>
        </p:nvCxnSpPr>
        <p:spPr>
          <a:xfrm>
            <a:off x="4280454" y="1961701"/>
            <a:ext cx="0" cy="417726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Imag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594" y="5881505"/>
            <a:ext cx="683439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8411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134</Words>
  <Application>Microsoft Office PowerPoint</Application>
  <PresentationFormat>Personnalisé</PresentationFormat>
  <Paragraphs>33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Marie-Céline Lemestré</dc:creator>
  <cp:lastModifiedBy>user</cp:lastModifiedBy>
  <cp:revision>9</cp:revision>
  <dcterms:created xsi:type="dcterms:W3CDTF">2017-03-14T20:04:15Z</dcterms:created>
  <dcterms:modified xsi:type="dcterms:W3CDTF">2017-03-16T10:17:16Z</dcterms:modified>
</cp:coreProperties>
</file>