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56" r:id="rId2"/>
    <p:sldId id="302" r:id="rId3"/>
    <p:sldId id="341" r:id="rId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vanderlinde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252"/>
    <a:srgbClr val="F034BA"/>
    <a:srgbClr val="3DB3A5"/>
    <a:srgbClr val="65BF76"/>
    <a:srgbClr val="FFCB25"/>
    <a:srgbClr val="82B09B"/>
    <a:srgbClr val="35BB38"/>
    <a:srgbClr val="2CC0C4"/>
    <a:srgbClr val="ED379F"/>
    <a:srgbClr val="EB3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5" autoAdjust="0"/>
    <p:restoredTop sz="94660"/>
  </p:normalViewPr>
  <p:slideViewPr>
    <p:cSldViewPr>
      <p:cViewPr>
        <p:scale>
          <a:sx n="105" d="100"/>
          <a:sy n="105" d="100"/>
        </p:scale>
        <p:origin x="-7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15E60C-58CC-4777-B243-33597843FB02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515CB-098B-482D-A592-36C4677860B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466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2FF99B-812F-4018-BB39-9AC6FB4E7F24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AE47E1-E90A-48AA-AB62-B71901B0932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849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E47E1-E90A-48AA-AB62-B71901B0932A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669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ctangle à coins arrondi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1A15-53A7-4438-A170-0B97E9A3DED9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12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609BF9-4E14-4D18-BD1F-CDAC1B4C271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C330-3EED-48AA-9B55-D551EE51A958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E409-8978-49DF-98AE-400157AFB5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2CD-043D-49F5-AD08-A38EBCD26F58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EACB-6913-442A-9AEA-E1646060B3B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4907-022E-4DE3-8E0C-8D5FBDBA955C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EF1-4253-4ABE-BFCD-629E17644AF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ctangle à coins arrondi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71A6-75C3-4131-B454-6F7B1540A961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BEFB-6404-4CF7-A4C1-955F4FD8DF2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70B4-81C3-4FE6-9E2B-0E5DFB91BB42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1A1A-A7D7-4286-AF78-60727692708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723E-ACAD-463B-BE86-110618687A8E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C801-A2AE-4FCE-B6E1-51A284D503A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6D16-4238-4716-8296-B8E957899A2A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7A74-27B9-41B9-8F03-5D8D83757EC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4EA7-AC1D-4B09-8FA9-FCAE3B205C74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67F2-D3A1-4913-904A-85EA9F65C6F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à coins arrondi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4D7E-96CF-4BFD-9DFA-B7429F2E7BA7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2DA3-89E7-4D63-9ADA-87EC1DFC7CA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6CFD-FD1E-4130-BCAF-7D0A2A487C16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97D-FB90-4BFA-A652-129148C6B88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276A81-4C56-4999-B7EA-EBB55A910239}" type="datetimeFigureOut">
              <a:rPr lang="fr-BE"/>
              <a:pPr>
                <a:defRPr/>
              </a:pPr>
              <a:t>16-03-17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0564873-ECC6-450F-88C6-AC2A424294C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19" r:id="rId7"/>
    <p:sldLayoutId id="2147483724" r:id="rId8"/>
    <p:sldLayoutId id="2147483725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ctrTitle" idx="4294967295"/>
          </p:nvPr>
        </p:nvSpPr>
        <p:spPr>
          <a:xfrm>
            <a:off x="503042" y="2060848"/>
            <a:ext cx="8640958" cy="367240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BE" sz="4400" dirty="0" smtClean="0"/>
              <a:t/>
            </a:r>
            <a:br>
              <a:rPr lang="fr-BE" sz="4400" dirty="0" smtClean="0"/>
            </a:br>
            <a:r>
              <a:rPr lang="fr-BE" sz="4400" dirty="0"/>
              <a:t/>
            </a:r>
            <a:br>
              <a:rPr lang="fr-BE" sz="4400" dirty="0"/>
            </a:br>
            <a:r>
              <a:rPr lang="fr-BE" sz="4400" dirty="0" smtClean="0"/>
              <a:t/>
            </a:r>
            <a:br>
              <a:rPr lang="fr-BE" sz="4400" dirty="0" smtClean="0"/>
            </a:br>
            <a:r>
              <a:rPr lang="fr-BE" sz="4400" dirty="0"/>
              <a:t/>
            </a:r>
            <a:br>
              <a:rPr lang="fr-BE" sz="4400" dirty="0"/>
            </a:br>
            <a:r>
              <a:rPr lang="fr-BE" sz="4400" dirty="0" smtClean="0"/>
              <a:t/>
            </a:r>
            <a:br>
              <a:rPr lang="fr-BE" sz="4400" dirty="0" smtClean="0"/>
            </a:br>
            <a:r>
              <a:rPr lang="fr-BE" sz="3600" dirty="0" smtClean="0"/>
              <a:t>Une enquête wallonne </a:t>
            </a:r>
            <a:br>
              <a:rPr lang="fr-BE" sz="3600" dirty="0" smtClean="0"/>
            </a:br>
            <a:r>
              <a:rPr lang="fr-BE" sz="3600" dirty="0" smtClean="0"/>
              <a:t>sur l’implication des acteurs de terrain </a:t>
            </a:r>
            <a:br>
              <a:rPr lang="fr-BE" sz="3600" dirty="0" smtClean="0"/>
            </a:br>
            <a:r>
              <a:rPr lang="fr-BE" sz="3600" dirty="0" smtClean="0"/>
              <a:t>dans les réseaux </a:t>
            </a:r>
            <a:br>
              <a:rPr lang="fr-BE" sz="3600" dirty="0" smtClean="0"/>
            </a:br>
            <a:r>
              <a:rPr lang="fr-BE" sz="3600" dirty="0" smtClean="0"/>
              <a:t>de la réforme des soins en santé mentale</a:t>
            </a:r>
            <a:br>
              <a:rPr lang="fr-BE" sz="3600" dirty="0" smtClean="0"/>
            </a:br>
            <a:r>
              <a:rPr lang="fr-BE" sz="3600" dirty="0"/>
              <a:t/>
            </a:r>
            <a:br>
              <a:rPr lang="fr-BE" sz="3600" dirty="0"/>
            </a:br>
            <a:r>
              <a:rPr lang="fr-BE" sz="3600" dirty="0" smtClean="0">
                <a:solidFill>
                  <a:srgbClr val="C00000"/>
                </a:solidFill>
              </a:rPr>
              <a:t>www.cresam.be</a:t>
            </a:r>
            <a:endParaRPr lang="fr-BE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8" name="Image 3" descr="logo_sans_centre-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008112" cy="82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" y="6274718"/>
            <a:ext cx="82296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078" y="44800"/>
            <a:ext cx="7772400" cy="850106"/>
          </a:xfrm>
        </p:spPr>
        <p:txBody>
          <a:bodyPr/>
          <a:lstStyle/>
          <a:p>
            <a:r>
              <a:rPr lang="fr-BE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Les freins et les incitants</a:t>
            </a:r>
            <a:br>
              <a:rPr lang="fr-BE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endParaRPr lang="fr-BE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467544" y="1263754"/>
            <a:ext cx="7988424" cy="54056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Les moyens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Les collaborations entre services et les outils soutenant cette collaboration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L’efficience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 territoire et ses caractéristiques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L’organisation des réseaux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 participation des acteurs aux instances des réseaux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L’adhésion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Les réseaux préexistants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</a:t>
            </a:r>
            <a:r>
              <a:rPr lang="fr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inter-connaissance</a:t>
            </a: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entre acteurs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L’expertise des associations d’usagers et de proches</a:t>
            </a:r>
          </a:p>
          <a:p>
            <a:pPr marL="0" indent="0">
              <a:buNone/>
            </a:pPr>
            <a:endParaRPr lang="fr-BE" dirty="0" smtClean="0">
              <a:latin typeface="+mj-lt"/>
            </a:endParaRPr>
          </a:p>
          <a:p>
            <a:pPr marL="0" indent="0">
              <a:buNone/>
            </a:pPr>
            <a:endParaRPr lang="fr-BE" dirty="0">
              <a:latin typeface="+mj-lt"/>
            </a:endParaRPr>
          </a:p>
        </p:txBody>
      </p:sp>
      <p:pic>
        <p:nvPicPr>
          <p:cNvPr id="8" name="Imag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7259" y="-24784221"/>
            <a:ext cx="740664" cy="125912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8" y="683406"/>
            <a:ext cx="822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11560" y="157377"/>
            <a:ext cx="7560840" cy="1156585"/>
          </a:xfrm>
        </p:spPr>
        <p:txBody>
          <a:bodyPr>
            <a:normAutofit fontScale="90000"/>
          </a:bodyPr>
          <a:lstStyle/>
          <a:p>
            <a: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BE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fr-BE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BE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							</a:t>
            </a:r>
            <a:r>
              <a:rPr lang="fr-BE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fr-BE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BE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				</a:t>
            </a:r>
            <a: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Les points d’attention</a:t>
            </a:r>
            <a:br>
              <a:rPr lang="fr-BE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fr-BE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	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39552" y="1398621"/>
            <a:ext cx="7988300" cy="5126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ð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Mener une réflexion de fond pour soutenir une vision politique transversale en santé mentale, centrée sur les besoins de l’usager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Tenir compte des ressources mobilisables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Poursuivre un processus d’information continu auprès de tous les acteurs concernés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Favoriser la participation de tous les acteurs, notamment des médecins généralistes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Faire évoluer les outils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Soutenir la connaissance des acteurs entre eux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Associer les associations de proches et d’usagers</a:t>
            </a:r>
          </a:p>
          <a:p>
            <a:pPr marL="0" indent="0">
              <a:buNone/>
            </a:pPr>
            <a:endParaRPr lang="fr-BE" dirty="0">
              <a:latin typeface="+mj-lt"/>
            </a:endParaRPr>
          </a:p>
        </p:txBody>
      </p:sp>
      <p:pic>
        <p:nvPicPr>
          <p:cNvPr id="8" name="Imag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7259" y="-24784221"/>
            <a:ext cx="740664" cy="125912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21478"/>
            <a:ext cx="8229600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1138759"/>
            <a:ext cx="7200800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</TotalTime>
  <Words>116</Words>
  <Application>Microsoft Office PowerPoint</Application>
  <PresentationFormat>Affichage à l'écran (4:3)</PresentationFormat>
  <Paragraphs>21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Capitaux</vt:lpstr>
      <vt:lpstr>     Une enquête wallonne  sur l’implication des acteurs de terrain  dans les réseaux  de la réforme des soins en santé mentale  www.cresam.be</vt:lpstr>
      <vt:lpstr>Les freins et les incitants </vt:lpstr>
      <vt:lpstr>                 Les points d’attention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de référence en santé mentale</dc:title>
  <dc:creator>Christiane Bontemps</dc:creator>
  <cp:lastModifiedBy>user</cp:lastModifiedBy>
  <cp:revision>250</cp:revision>
  <dcterms:created xsi:type="dcterms:W3CDTF">2013-03-13T09:33:00Z</dcterms:created>
  <dcterms:modified xsi:type="dcterms:W3CDTF">2017-03-16T10:04:07Z</dcterms:modified>
</cp:coreProperties>
</file>